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7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308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11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4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01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3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2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547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21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293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29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1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E9E8-C317-441A-9366-3AF0616A4C88}" type="datetimeFigureOut">
              <a:rPr lang="nl-NL" smtClean="0"/>
              <a:t>7-10-2015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2572-B59C-44DF-879A-3A85FF2FB9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56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Bepalen nettoverkoopprijs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966" y="1367350"/>
            <a:ext cx="5256583" cy="5521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51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 en kosten 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4176464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            Netto verkoopprijs is exclusief BTW !!!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77866"/>
              </p:ext>
            </p:extLst>
          </p:nvPr>
        </p:nvGraphicFramePr>
        <p:xfrm>
          <a:off x="1331640" y="2276872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Euro’s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procenten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Nettoverkoopprijs</a:t>
                      </a:r>
                      <a:endParaRPr lang="nl-NL" dirty="0" smtClean="0"/>
                    </a:p>
                    <a:p>
                      <a:r>
                        <a:rPr lang="nl-NL" dirty="0" smtClean="0"/>
                        <a:t>= Opbrengst (p*q)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Inkoop </a:t>
                      </a:r>
                      <a:r>
                        <a:rPr lang="nl-NL" u="sng" dirty="0" smtClean="0"/>
                        <a:t>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20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Bruto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80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Exploitatiekosten 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Rechte verbindingslijn 5"/>
          <p:cNvCxnSpPr/>
          <p:nvPr/>
        </p:nvCxnSpPr>
        <p:spPr>
          <a:xfrm>
            <a:off x="6012160" y="35010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6660232" y="2780928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H="1">
            <a:off x="6012160" y="278092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6804248" y="2809170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/>
              <a:t>5 X</a:t>
            </a:r>
            <a:endParaRPr lang="nl-NL" sz="3600" dirty="0"/>
          </a:p>
        </p:txBody>
      </p:sp>
      <p:sp>
        <p:nvSpPr>
          <p:cNvPr id="12" name="Tekstvak 11"/>
          <p:cNvSpPr txBox="1"/>
          <p:nvPr/>
        </p:nvSpPr>
        <p:spPr>
          <a:xfrm>
            <a:off x="971600" y="5229200"/>
            <a:ext cx="6976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Inkoop </a:t>
            </a:r>
            <a:r>
              <a:rPr lang="nl-NL" sz="3200" dirty="0" smtClean="0"/>
              <a:t>* inslagfactor = nettoverkoopprijs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560124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Reken 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4176464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07834"/>
              </p:ext>
            </p:extLst>
          </p:nvPr>
        </p:nvGraphicFramePr>
        <p:xfrm>
          <a:off x="1331640" y="2276872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Euro’s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procenten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Nettoverkoopprijs</a:t>
                      </a:r>
                      <a:endParaRPr lang="nl-NL" dirty="0" smtClean="0"/>
                    </a:p>
                    <a:p>
                      <a:r>
                        <a:rPr lang="nl-NL" dirty="0" smtClean="0"/>
                        <a:t>= Opbrengst (p*q)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Inkoop </a:t>
                      </a:r>
                      <a:r>
                        <a:rPr lang="nl-NL" u="sng" dirty="0" smtClean="0"/>
                        <a:t>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5,70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30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Bruto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70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u="sng" dirty="0" err="1" smtClean="0"/>
                        <a:t>Exploitatiewkosten</a:t>
                      </a:r>
                      <a:r>
                        <a:rPr lang="nl-NL" u="sng" dirty="0" smtClean="0"/>
                        <a:t>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60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10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78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Rekenvoorbeeld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40769"/>
            <a:ext cx="9144000" cy="4176464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181218"/>
              </p:ext>
            </p:extLst>
          </p:nvPr>
        </p:nvGraphicFramePr>
        <p:xfrm>
          <a:off x="1331640" y="227687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Euro’s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procenten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Nettoverkoopprijs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         7,50 vast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Inslag 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      2,00 vast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Bruto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5,50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mtClean="0"/>
                        <a:t>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Exploitatiekosten 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Netto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1624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94</Words>
  <Application>Microsoft Office PowerPoint</Application>
  <PresentationFormat>Diavoorstelling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Bepalen nettoverkoopprijs </vt:lpstr>
      <vt:lpstr>Opbrengsten en kosten .</vt:lpstr>
      <vt:lpstr>Reken voorbeeld</vt:lpstr>
      <vt:lpstr>Rekenvoorbeeld 2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Rood staan kost geld.</dc:title>
  <dc:creator>hej01</dc:creator>
  <cp:lastModifiedBy>Jan Willem Heuten</cp:lastModifiedBy>
  <cp:revision>13</cp:revision>
  <dcterms:created xsi:type="dcterms:W3CDTF">2013-11-15T11:28:31Z</dcterms:created>
  <dcterms:modified xsi:type="dcterms:W3CDTF">2015-10-07T06:26:06Z</dcterms:modified>
</cp:coreProperties>
</file>